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6" r:id="rId3"/>
    <p:sldId id="338" r:id="rId4"/>
    <p:sldId id="337" r:id="rId5"/>
    <p:sldId id="339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40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9E55D86-3E18-B22F-58FD-8F86AC6074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F479A8D8-FACB-9392-B6EC-5BE26795C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D119D2E8-44F8-463F-9C33-B3887D69F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796D-C604-4CDD-BB53-8919383D8C31}" type="datetimeFigureOut">
              <a:rPr lang="ko-KR" altLang="en-US" smtClean="0"/>
              <a:t>2023-03-27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5CD80568-4D4E-4D43-4F1A-82B401B27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EB6AA56C-03F3-A058-7466-ACC5E2A93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A9E8-1A26-4605-AE67-F249687A34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776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B8591F-EBBA-D78D-EEC7-7EC60668E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FD7045CA-5FFE-F09A-3122-7617F759D3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322062BD-334D-12A2-495F-1D740A3AF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796D-C604-4CDD-BB53-8919383D8C31}" type="datetimeFigureOut">
              <a:rPr lang="ko-KR" altLang="en-US" smtClean="0"/>
              <a:t>2023-03-27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92BE142C-C6C3-FD9A-EE6C-D0CF7E874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49591D4-02C8-B0C7-6BD6-AE2D9F212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A9E8-1A26-4605-AE67-F249687A34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195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1ED8BF56-3C50-1467-44C9-B07CA0A491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C35C5F24-B466-2065-F6B3-2A3007A4B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C571E41-4B9B-F593-DA50-D6F96941E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796D-C604-4CDD-BB53-8919383D8C31}" type="datetimeFigureOut">
              <a:rPr lang="ko-KR" altLang="en-US" smtClean="0"/>
              <a:t>2023-03-27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259AD293-918F-1C67-838D-601586DE3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1A3D4C7-FE8C-69B6-2EFC-FF00C08C0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A9E8-1A26-4605-AE67-F249687A34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5234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311587-9E6E-79F5-AC8D-C90495982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C3C79AC1-3EE4-4D24-F6E2-CD0249EA0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A46BC7A1-0732-381E-A2A3-884361E8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796D-C604-4CDD-BB53-8919383D8C31}" type="datetimeFigureOut">
              <a:rPr lang="ko-KR" altLang="en-US" smtClean="0"/>
              <a:t>2023-03-27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59D625DE-23DF-4424-8E21-F1C3B967C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526A4B4-EF9E-9561-8C5F-6A4C27044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A9E8-1A26-4605-AE67-F249687A34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1534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41B40F5F-9E40-2CCE-78B3-4FE045532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4670692-DAEB-A2BC-DBB6-236567006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0C48482C-3385-C83F-EA6A-8B93BA06D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796D-C604-4CDD-BB53-8919383D8C31}" type="datetimeFigureOut">
              <a:rPr lang="ko-KR" altLang="en-US" smtClean="0"/>
              <a:t>2023-03-27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9F1A6886-1E36-CFA0-21F2-BE89EE3B8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5ABEC102-F6D0-BCAD-B3D9-7E93D692F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A9E8-1A26-4605-AE67-F249687A34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6039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187596FB-DB08-3AF2-9137-C66A244BA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2024AAA1-7E74-0F89-6DCE-28FA52FCC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6E91FD6A-EA6D-C6E6-CF6E-559BB1D54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3D90FF69-060B-1513-1986-47E3EA9DD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796D-C604-4CDD-BB53-8919383D8C31}" type="datetimeFigureOut">
              <a:rPr lang="ko-KR" altLang="en-US" smtClean="0"/>
              <a:t>2023-03-27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928055C1-C6D7-5BA5-ADCA-CF981CB84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342B93F3-2BAF-F693-275E-4402743A2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A9E8-1A26-4605-AE67-F249687A34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8162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3C70AE4-3383-5072-C9CD-1D680E7E9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D581CD9C-C55F-8041-5119-869C59A4C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42EDD3C-E99F-2A0D-FBB6-CD1EB2B23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BAC1194C-1D33-CBE6-B5A1-084AF6BB13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3D9D1C7A-FEE1-6CE9-20DB-8624255B1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3444D9EC-6591-DBAD-61EA-C8F93AAD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796D-C604-4CDD-BB53-8919383D8C31}" type="datetimeFigureOut">
              <a:rPr lang="ko-KR" altLang="en-US" smtClean="0"/>
              <a:t>2023-03-27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D7D261C8-1001-004A-4DE3-92067E2EC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51ECE3D1-8AEF-52A8-A969-445C1DEF0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A9E8-1A26-4605-AE67-F249687A34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2359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EAE1916-9123-2302-D3F4-53D27B100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24CFF1E1-03C4-A798-D52E-D33165B7C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796D-C604-4CDD-BB53-8919383D8C31}" type="datetimeFigureOut">
              <a:rPr lang="ko-KR" altLang="en-US" smtClean="0"/>
              <a:t>2023-03-27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18540299-A62D-5E76-E3F9-EAF44D12E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E6D9740C-211E-9423-454A-417D8594B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A9E8-1A26-4605-AE67-F249687A34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6991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0B526AEA-7564-5706-D5E8-D61137D55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796D-C604-4CDD-BB53-8919383D8C31}" type="datetimeFigureOut">
              <a:rPr lang="ko-KR" altLang="en-US" smtClean="0"/>
              <a:t>2023-03-27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DE85C769-D212-0F32-9C28-F3679E3DA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1B1AEDC9-E336-42BC-B69B-AFC849A3C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A9E8-1A26-4605-AE67-F249687A34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7993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9F38F8DB-BF77-C911-69F2-E5BB33898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BB7F69-FAF0-45A4-179A-03BC7FB9C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FA6E173F-5F5B-142E-F1E2-7EDA058B9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4074E7B-B73C-5376-DEF3-2734A76FB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796D-C604-4CDD-BB53-8919383D8C31}" type="datetimeFigureOut">
              <a:rPr lang="ko-KR" altLang="en-US" smtClean="0"/>
              <a:t>2023-03-27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A4100A08-0216-E2B7-9B60-EC3701EF3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C5985CEA-6428-60A8-8394-BD7833182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A9E8-1A26-4605-AE67-F249687A34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3459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C52D657-EEC1-61C0-FB96-AD8704CE7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44CA25EC-78B9-C952-6F4C-744C071D65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9985D99A-1528-A1B4-E4DA-FF6773F54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743507F4-A9A1-397D-B03F-242F96991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796D-C604-4CDD-BB53-8919383D8C31}" type="datetimeFigureOut">
              <a:rPr lang="ko-KR" altLang="en-US" smtClean="0"/>
              <a:t>2023-03-27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BA277B1A-4B85-20EB-BE40-731040ED0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832F8C2B-4A07-F75E-6D47-D03E7D386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A9E8-1A26-4605-AE67-F249687A34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1330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9BDEE90-1834-B192-A8F3-A85607B1C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59D674E8-7047-D03D-BED1-A3C5C9640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CA770B03-EEA5-6A89-DF1C-A1BB85FE28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F796D-C604-4CDD-BB53-8919383D8C31}" type="datetimeFigureOut">
              <a:rPr lang="ko-KR" altLang="en-US" smtClean="0"/>
              <a:t>2023-03-27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4198B1C-0D3B-BAB2-9945-57824B7625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B621185-3924-F7E9-E32C-5B8F43CA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2A9E8-1A26-4605-AE67-F249687A34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632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63BDDDF6-DBBD-1E79-6A18-8C793A64D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938" y="355601"/>
            <a:ext cx="1925527" cy="30777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</a:rPr>
              <a:t>2023-</a:t>
            </a:r>
            <a:r>
              <a:rPr lang="ko-KR" altLang="en-US" sz="1400" dirty="0" err="1" smtClean="0">
                <a:solidFill>
                  <a:schemeClr val="bg1"/>
                </a:solidFill>
              </a:rPr>
              <a:t>교육혁신실</a:t>
            </a:r>
            <a:r>
              <a:rPr lang="en-US" altLang="ko-KR" sz="1400" dirty="0" smtClean="0">
                <a:solidFill>
                  <a:schemeClr val="bg1"/>
                </a:solidFill>
              </a:rPr>
              <a:t>-147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89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D12732EB-3C47-CC0E-6A2B-19284F9B8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58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61E6FE40-6769-156E-2618-CD2B1B534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6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F471B4E7-4EF3-558C-D4C0-6FED9AAA2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81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DDB0F54C-3D94-AC88-6111-BB223B344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63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E686EEC3-C3DF-3B3E-4150-E3400FC29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69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808C70B7-D5A5-688C-D9AE-291FD0F8F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71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64C0CD71-23BB-F1C9-11C3-BF4C99760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95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0688D5AD-9669-EA2F-80A1-5EE792D59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11845F13-A9A7-7A51-5FE0-F0AAB9AD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03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023A1428-91CE-2DED-8B34-E594B72BF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7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B88D30E0-ACAB-BAA6-A170-DBEDAE08D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86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F72DCD26-B204-95CB-8AF4-54CB9288E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22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47C64B65-C070-A50C-FDEB-1B8C4176F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91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7FFCF390-EEFF-8381-ADCA-39FFF115A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34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1E506EB0-C12B-5BA7-B207-19360C76C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1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62C9BB6E-E949-D564-F341-47631F711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69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4AC81594-FA71-FD6F-4F39-6B541B1E3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27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E3C6C6E2-74D0-AA0A-4E20-0FF7AC9EA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86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DC04BA83-BF93-E94F-3E5A-A74A354A2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39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49B63F81-4F7D-B51B-175D-46C2B16FD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27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54BEFA27-AB80-4612-CB22-F948F6E56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86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B88D30E0-ACAB-BAA6-A170-DBEDAE08D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86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CC045DD4-5A4F-4096-BCBA-8EA6D8AE6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18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B3144268-CB2B-90D2-78A1-5E6D452CB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580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947045B-11B5-7602-9EC5-D28BD2F57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310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F06E55AB-8F02-FDAE-D448-9F141587C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2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80CF89EB-80DF-6127-F3B3-E67335295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73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FD8F5738-A215-556A-AAFF-9D6FFFE9C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174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C8168B7B-E256-467D-A77D-4A9DDFA18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240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28EDFFC7-333D-F339-45DB-7346D5905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810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B241DC5D-BBB6-FD23-46D1-0F7240864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820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964F31E4-98A1-DE14-FCFA-B56B0ACE7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56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B88D30E0-ACAB-BAA6-A170-DBEDAE08D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771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80DE70B6-D135-EBC2-418E-4F9D3A64A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577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B8869BAB-A29A-D1BF-08A5-4CA3A3885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109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4AA0C85E-D1F2-CC21-54B2-2E3FD89E1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550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96BF7FA4-0FA7-4F95-A123-338CFD80A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421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2A75FF4F-99AD-62E6-CBE3-45A7D0790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108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CD76AB7A-031A-FAB1-2EA0-98FE736F2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00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27237A9C-9AAC-4E8C-D112-A1D064EAF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180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1A455412-8745-0C6C-0E02-E010022DF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652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18B07FF-E5D8-75AC-2BEA-881008550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818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A9258165-6FEC-7193-87D9-C9670CED1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17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3EADBD6C-B314-309F-9D04-791398A1C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735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2ECD9F9-21DC-0DF4-9CEB-6FFDC9425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981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54BEFA27-AB80-4612-CB22-F948F6E56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367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9BEED320-051D-3443-B169-49A7E26CA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5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5D267BF5-312E-B70C-5C22-EAD6C04EA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960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4939030A-4507-6F0C-F9E3-1A56CBC71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051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E908FFDE-ED8C-BBC1-2A00-DDCF11F89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347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69A03349-49A5-FA03-5510-76FA751B3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089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B6D71FA7-8854-BE10-3A14-410C6C946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68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087159DD-DD99-0235-2C72-07D22327E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132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9476EB3D-CEB6-13B1-4365-D624FB7F0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65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3EADBD6C-B314-309F-9D04-791398A1C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826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79CEFBB2-56CB-977A-B9A0-3854E1555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174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2BC86487-AD53-5813-AE94-7B8382526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065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F2DC99A4-44BC-85D0-C275-C50295890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526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6FBA876D-3C4D-1722-78A3-14DC0D1F9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076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045000FA-DF8B-3D02-354F-2A2009626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603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F5B0951C-3ACD-796D-82AB-91B97EA03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868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2BD7785A-AD1F-643D-B300-2934F488D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977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D6E228BA-38EB-4ADE-475D-1D98D8C7E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41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923F807D-BFBB-5133-83AD-871397D12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29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187CFBC5-F347-7E8E-530F-AE511901B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8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557ADCC3-7B0E-2558-35ED-18AF4E9D9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60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4</Words>
  <Application>Microsoft Office PowerPoint</Application>
  <PresentationFormat>와이드스크린</PresentationFormat>
  <Paragraphs>1</Paragraphs>
  <Slides>67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67</vt:i4>
      </vt:variant>
    </vt:vector>
  </HeadingPairs>
  <TitlesOfParts>
    <vt:vector size="70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Uniq_icarus</dc:creator>
  <cp:lastModifiedBy>KOSHA_User</cp:lastModifiedBy>
  <cp:revision>11</cp:revision>
  <dcterms:created xsi:type="dcterms:W3CDTF">2023-03-16T05:28:16Z</dcterms:created>
  <dcterms:modified xsi:type="dcterms:W3CDTF">2023-03-27T11:16:37Z</dcterms:modified>
</cp:coreProperties>
</file>